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57" r:id="rId6"/>
    <p:sldId id="261" r:id="rId7"/>
    <p:sldId id="262" r:id="rId8"/>
    <p:sldId id="258" r:id="rId9"/>
    <p:sldId id="286" r:id="rId10"/>
    <p:sldId id="265" r:id="rId11"/>
    <p:sldId id="266" r:id="rId12"/>
    <p:sldId id="267" r:id="rId13"/>
    <p:sldId id="263" r:id="rId14"/>
    <p:sldId id="259" r:id="rId15"/>
    <p:sldId id="275" r:id="rId16"/>
    <p:sldId id="276" r:id="rId17"/>
    <p:sldId id="277" r:id="rId18"/>
    <p:sldId id="278" r:id="rId19"/>
    <p:sldId id="264" r:id="rId20"/>
    <p:sldId id="260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5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5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8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0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2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1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7FCF5-13C8-45ED-BFE8-1E9EF6CA51B9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DA359-986F-429A-9128-CDA329B2A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7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&#48512;&#44032;%20&#51088;&#47308;/WD3A5-&#50500;&#51060;&#46356;&#50612;%20&#44592;&#45733;&#49444;&#47749;&#49436;.hw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48512;&#44032;%20&#51088;&#47308;/&#49436;&#48708;&#49828;&#55120;&#47492;&#46020;.pptx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600" b="1" dirty="0">
                <a:latin typeface="+mn-ea"/>
                <a:ea typeface="+mn-ea"/>
              </a:rPr>
              <a:t>아이디어 기획서 부가 설명 </a:t>
            </a:r>
            <a:r>
              <a:rPr lang="en-US" altLang="ko-KR" sz="4600" b="1" dirty="0">
                <a:latin typeface="+mn-ea"/>
                <a:ea typeface="+mn-ea"/>
              </a:rPr>
              <a:t>PPT</a:t>
            </a:r>
            <a:endParaRPr lang="ko-KR" altLang="en-US" sz="4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6736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01. </a:t>
            </a:r>
            <a:r>
              <a:rPr lang="ko-KR" altLang="en-US" sz="4600" b="1" dirty="0">
                <a:latin typeface="+mn-ea"/>
                <a:ea typeface="+mn-ea"/>
              </a:rPr>
              <a:t>견적 신청서 작성 기능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232966"/>
            <a:ext cx="1250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en-US" altLang="ko-KR" sz="3200" b="1" dirty="0" err="1"/>
              <a:t>FloorPlanner</a:t>
            </a:r>
            <a:r>
              <a:rPr lang="en-US" altLang="ko-KR" sz="3200" b="1" dirty="0"/>
              <a:t> (http://docs.floorplanner.com/)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83" y="2086996"/>
            <a:ext cx="958348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01. </a:t>
            </a:r>
            <a:r>
              <a:rPr lang="ko-KR" altLang="en-US" sz="4600" b="1" dirty="0">
                <a:latin typeface="+mn-ea"/>
                <a:ea typeface="+mn-ea"/>
              </a:rPr>
              <a:t>견적 신청서 작성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2209041"/>
            <a:ext cx="9216571" cy="4300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232966"/>
            <a:ext cx="1250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en-US" altLang="ko-KR" sz="3200" b="1" dirty="0" err="1"/>
              <a:t>FloorPlanner</a:t>
            </a:r>
            <a:r>
              <a:rPr lang="en-US" altLang="ko-KR" sz="3200" b="1" dirty="0"/>
              <a:t> (http://docs.floorplanner.com/)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4821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01. </a:t>
            </a:r>
            <a:r>
              <a:rPr lang="ko-KR" altLang="en-US" sz="4600" b="1" dirty="0">
                <a:latin typeface="+mn-ea"/>
                <a:ea typeface="+mn-ea"/>
              </a:rPr>
              <a:t>견적 신청서 작성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6" y="2378332"/>
            <a:ext cx="5167772" cy="3835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17" y="2486232"/>
            <a:ext cx="4448796" cy="3620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1232966"/>
            <a:ext cx="1250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en-US" altLang="ko-KR" sz="3200" b="1" dirty="0" err="1"/>
              <a:t>FloorPlanner</a:t>
            </a:r>
            <a:r>
              <a:rPr lang="en-US" altLang="ko-KR" sz="3200" b="1" dirty="0"/>
              <a:t> (http://docs.floorplanner.com/)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4870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01. </a:t>
            </a:r>
            <a:r>
              <a:rPr lang="ko-KR" altLang="en-US" sz="4600" b="1" dirty="0">
                <a:latin typeface="+mn-ea"/>
                <a:ea typeface="+mn-ea"/>
              </a:rPr>
              <a:t>견적 신청서 작성 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46177"/>
              </p:ext>
            </p:extLst>
          </p:nvPr>
        </p:nvGraphicFramePr>
        <p:xfrm>
          <a:off x="2032000" y="2154569"/>
          <a:ext cx="8128000" cy="35293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63018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51606487"/>
                    </a:ext>
                  </a:extLst>
                </a:gridCol>
              </a:tblGrid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내용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81071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INPUT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사용자가 견적 상담 버튼을 눌러서 견적 신청 작성 페이지로 넘어간다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13384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Process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견적 신청 페이지에서 자신의 견적 정보에 대해 입력하고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도면도 제작 툴을 이용해 간단히 도면도를 그린다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87622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OUTPUT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견적 신청 게시판에 자신의 견적 신청에 대한 게시글이 등록된다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2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72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03" y="1258463"/>
            <a:ext cx="4751814" cy="5285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04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32966"/>
            <a:ext cx="12506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ko-KR" altLang="en-US" sz="3200" b="1" dirty="0" err="1"/>
              <a:t>리모트미팅</a:t>
            </a:r>
            <a:r>
              <a:rPr lang="en-US" altLang="ko-KR" sz="3200" b="1" dirty="0"/>
              <a:t> (https://developers.remotemeeting.com/docs/)</a:t>
            </a:r>
            <a:endParaRPr lang="ko-KR" altLang="en-US" sz="3200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769033" y="154745"/>
            <a:ext cx="9144000" cy="808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3" y="2579439"/>
            <a:ext cx="5188495" cy="3764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91" y="3338518"/>
            <a:ext cx="5129680" cy="22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89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32966"/>
            <a:ext cx="12506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ko-KR" altLang="en-US" sz="3200" b="1" dirty="0" err="1"/>
              <a:t>리모트미팅</a:t>
            </a:r>
            <a:r>
              <a:rPr lang="en-US" altLang="ko-KR" sz="3200" b="1" dirty="0"/>
              <a:t> (https://developers.remotemeeting.com/docs/)</a:t>
            </a:r>
            <a:endParaRPr lang="ko-KR" altLang="en-US" sz="3200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769033" y="154745"/>
            <a:ext cx="9144000" cy="808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98" y="2310184"/>
            <a:ext cx="5956781" cy="431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31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32966"/>
            <a:ext cx="12506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ko-KR" altLang="en-US" sz="3200" b="1" dirty="0" err="1"/>
              <a:t>리모트미팅</a:t>
            </a:r>
            <a:r>
              <a:rPr lang="en-US" altLang="ko-KR" sz="3200" b="1" dirty="0"/>
              <a:t> (https://developers.remotemeeting.com/docs/)</a:t>
            </a:r>
            <a:endParaRPr lang="ko-KR" altLang="en-US" sz="3200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769033" y="154745"/>
            <a:ext cx="9144000" cy="808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08" y="2579439"/>
            <a:ext cx="9505278" cy="3682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70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32966"/>
            <a:ext cx="12506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기능 관련 </a:t>
            </a:r>
            <a:r>
              <a:rPr lang="en-US" altLang="ko-KR" sz="3200" b="1" dirty="0"/>
              <a:t>API : </a:t>
            </a:r>
            <a:r>
              <a:rPr lang="ko-KR" altLang="en-US" sz="3200" b="1" dirty="0" err="1"/>
              <a:t>리모트미팅</a:t>
            </a:r>
            <a:r>
              <a:rPr lang="en-US" altLang="ko-KR" sz="3200" b="1" dirty="0"/>
              <a:t> (https://developers.remotemeeting.com/docs/)</a:t>
            </a:r>
            <a:endParaRPr lang="ko-KR" altLang="en-US" sz="3200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769033" y="154745"/>
            <a:ext cx="9144000" cy="808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63" y="2310184"/>
            <a:ext cx="4795704" cy="421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15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-769033" y="154745"/>
            <a:ext cx="9144000" cy="808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>
                <a:latin typeface="+mn-ea"/>
                <a:ea typeface="+mn-ea"/>
              </a:rPr>
              <a:t>02. </a:t>
            </a:r>
            <a:r>
              <a:rPr lang="ko-KR" altLang="en-US" sz="4600" b="1">
                <a:latin typeface="+mn-ea"/>
                <a:ea typeface="+mn-ea"/>
              </a:rPr>
              <a:t>실시간 도면 상담 기능</a:t>
            </a:r>
            <a:endParaRPr lang="ko-KR" altLang="en-US" sz="4600" b="1" dirty="0"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35568"/>
              </p:ext>
            </p:extLst>
          </p:nvPr>
        </p:nvGraphicFramePr>
        <p:xfrm>
          <a:off x="2032000" y="2154569"/>
          <a:ext cx="8128000" cy="3572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63018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51606487"/>
                    </a:ext>
                  </a:extLst>
                </a:gridCol>
              </a:tblGrid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내용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81071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INPUT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전문가가 견적 상담 페이지를 눌러서 나온 리스트를 보고 견적 문의 버튼을 누른다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13384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Process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도면 공유 견적 상담을 나눈다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87622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OUTPUT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도면 공유 견적 상담에 대한 정보가 저장되고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사용자는 마이 견적을 눌러 확인할 수 있다</a:t>
                      </a:r>
                      <a:r>
                        <a:rPr lang="en-US" altLang="ko-KR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2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66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49213" y="557895"/>
            <a:ext cx="9144000" cy="8089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600" b="1">
                <a:latin typeface="+mn-ea"/>
                <a:ea typeface="+mn-ea"/>
              </a:rPr>
              <a:t>목차</a:t>
            </a:r>
            <a:endParaRPr lang="ko-KR" altLang="en-US" sz="4600" b="1" dirty="0">
              <a:latin typeface="+mn-ea"/>
              <a:ea typeface="+mn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280610" y="962378"/>
            <a:ext cx="9144000" cy="482827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1).</a:t>
            </a:r>
            <a:r>
              <a:rPr lang="ko-KR" altLang="en-US" sz="4600" b="1" dirty="0">
                <a:latin typeface="+mn-ea"/>
                <a:ea typeface="+mn-ea"/>
              </a:rPr>
              <a:t> 기능 세부 설명</a:t>
            </a: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2). </a:t>
            </a:r>
            <a:r>
              <a:rPr lang="ko-KR" altLang="en-US" sz="4600" b="1" dirty="0">
                <a:latin typeface="+mn-ea"/>
                <a:ea typeface="+mn-ea"/>
              </a:rPr>
              <a:t>서비스 흐름도</a:t>
            </a: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3). </a:t>
            </a:r>
            <a:r>
              <a:rPr lang="ko-KR" altLang="en-US" sz="4600" b="1" dirty="0">
                <a:latin typeface="+mn-ea"/>
                <a:ea typeface="+mn-ea"/>
              </a:rPr>
              <a:t>스토리보드</a:t>
            </a:r>
            <a:endParaRPr lang="en-US" altLang="ko-KR" sz="4600" b="1" dirty="0">
              <a:latin typeface="+mn-ea"/>
              <a:ea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4600" b="1" dirty="0">
                <a:latin typeface="+mn-ea"/>
                <a:ea typeface="+mn-ea"/>
              </a:rPr>
              <a:t>4). </a:t>
            </a:r>
            <a:r>
              <a:rPr lang="ko-KR" altLang="en-US" sz="4600" b="1" dirty="0">
                <a:latin typeface="+mn-ea"/>
                <a:ea typeface="+mn-ea"/>
              </a:rPr>
              <a:t>자료 조사</a:t>
            </a:r>
          </a:p>
        </p:txBody>
      </p:sp>
    </p:spTree>
    <p:extLst>
      <p:ext uri="{BB962C8B-B14F-4D97-AF65-F5344CB8AC3E}">
        <p14:creationId xmlns:p14="http://schemas.microsoft.com/office/powerpoint/2010/main" val="357355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312811" y="4025055"/>
            <a:ext cx="50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호버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08686" y="1417357"/>
            <a:ext cx="2499059" cy="87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22" y="1617703"/>
            <a:ext cx="273558" cy="273558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H="1" flipV="1">
            <a:off x="9781422" y="2091606"/>
            <a:ext cx="65964" cy="18754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0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793502" y="1417358"/>
            <a:ext cx="2514243" cy="530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3575" y="1417358"/>
            <a:ext cx="6049927" cy="5306999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27522" y="1638491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X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3502" y="2206889"/>
            <a:ext cx="2514243" cy="521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ID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93502" y="2796258"/>
            <a:ext cx="2514243" cy="521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PASSWORD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4940" y="3441549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4940" y="4070857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회원 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9064" y="4639255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4940" y="4676810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ID/PASS </a:t>
            </a:r>
            <a:r>
              <a:rPr lang="ko-KR" altLang="en-US" sz="2200" b="1" dirty="0">
                <a:solidFill>
                  <a:schemeClr val="bg1"/>
                </a:solidFill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141243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793502" y="1417358"/>
            <a:ext cx="2514243" cy="530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3575" y="1417358"/>
            <a:ext cx="6049927" cy="5306999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37122" y="165190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CLOSE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9064" y="345958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OOO</a:t>
            </a:r>
            <a:r>
              <a:rPr lang="ko-KR" altLang="en-US" sz="2200" b="1" dirty="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4109" y="4070857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마이 견적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9064" y="4639255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4940" y="5010397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  주문 내역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29" y="2484139"/>
            <a:ext cx="901587" cy="77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084939" y="4510754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  장 바구니</a:t>
            </a:r>
          </a:p>
        </p:txBody>
      </p:sp>
    </p:spTree>
    <p:extLst>
      <p:ext uri="{BB962C8B-B14F-4D97-AF65-F5344CB8AC3E}">
        <p14:creationId xmlns:p14="http://schemas.microsoft.com/office/powerpoint/2010/main" val="851231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793502" y="1417358"/>
            <a:ext cx="2514243" cy="530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3575" y="1417358"/>
            <a:ext cx="6049927" cy="5306999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37122" y="165190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CLOSE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9064" y="345958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OOO</a:t>
            </a:r>
            <a:r>
              <a:rPr lang="ko-KR" altLang="en-US" sz="2200" b="1" dirty="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4109" y="4070857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마이 견적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9064" y="4639255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4940" y="5010397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  주문 내역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93502" y="4501744"/>
            <a:ext cx="2514243" cy="508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29" y="2484139"/>
            <a:ext cx="901587" cy="77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084939" y="4510754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  장 바구니</a:t>
            </a:r>
          </a:p>
        </p:txBody>
      </p:sp>
      <p:cxnSp>
        <p:nvCxnSpPr>
          <p:cNvPr id="12" name="직선 화살표 연결선 11"/>
          <p:cNvCxnSpPr>
            <a:endCxn id="18" idx="1"/>
          </p:cNvCxnSpPr>
          <p:nvPr/>
        </p:nvCxnSpPr>
        <p:spPr>
          <a:xfrm flipV="1">
            <a:off x="6350000" y="4726198"/>
            <a:ext cx="1734939" cy="10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4403031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  </a:t>
            </a:r>
            <a:r>
              <a:rPr lang="ko-KR" altLang="en-US" dirty="0" err="1"/>
              <a:t>호버시</a:t>
            </a:r>
            <a:r>
              <a:rPr lang="ko-KR" altLang="en-US" dirty="0"/>
              <a:t> 요렇게 색깔 변화 </a:t>
            </a:r>
            <a:r>
              <a:rPr lang="en-US" altLang="ko-KR" dirty="0"/>
              <a:t>-&gt;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0680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808686" y="1417357"/>
            <a:ext cx="2499059" cy="87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22" y="1617703"/>
            <a:ext cx="273558" cy="273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48" y="4894042"/>
            <a:ext cx="1010587" cy="1010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48" y="3557376"/>
            <a:ext cx="1010587" cy="1010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3657599" y="3693337"/>
            <a:ext cx="665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예쁜 받침대                      </a:t>
            </a:r>
            <a:r>
              <a:rPr lang="en-US" altLang="ko-KR" dirty="0"/>
              <a:t>2       20000</a:t>
            </a:r>
            <a:r>
              <a:rPr lang="ko-KR" altLang="en-US" dirty="0"/>
              <a:t>원   </a:t>
            </a:r>
            <a:r>
              <a:rPr lang="ko-KR" altLang="en-US" dirty="0" err="1"/>
              <a:t>착불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5214669"/>
            <a:ext cx="63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예쁜 책상                         </a:t>
            </a:r>
            <a:r>
              <a:rPr lang="en-US" altLang="ko-KR" dirty="0"/>
              <a:t>1      50000</a:t>
            </a:r>
            <a:r>
              <a:rPr lang="ko-KR" altLang="en-US" dirty="0"/>
              <a:t>원   선불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5829" y="3033049"/>
            <a:ext cx="768915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   사진           상품  이름                      수량     가격       배송 정보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86180" y="5966184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총 가격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: 90000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8952" y="5904629"/>
            <a:ext cx="1248229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결제하기</a:t>
            </a:r>
          </a:p>
        </p:txBody>
      </p:sp>
    </p:spTree>
    <p:extLst>
      <p:ext uri="{BB962C8B-B14F-4D97-AF65-F5344CB8AC3E}">
        <p14:creationId xmlns:p14="http://schemas.microsoft.com/office/powerpoint/2010/main" val="45298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793502" y="1417358"/>
            <a:ext cx="2514243" cy="530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3575" y="1417358"/>
            <a:ext cx="6049927" cy="5306999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37122" y="165190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CLOSE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9064" y="3459588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OOO</a:t>
            </a:r>
            <a:r>
              <a:rPr lang="ko-KR" altLang="en-US" sz="2200" b="1" dirty="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4109" y="4070857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마이 견적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9064" y="4639255"/>
            <a:ext cx="155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93500" y="4951220"/>
            <a:ext cx="2514243" cy="508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29" y="2484139"/>
            <a:ext cx="901587" cy="77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084939" y="4510754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  장 바구니</a:t>
            </a: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 flipV="1">
            <a:off x="6430373" y="5189890"/>
            <a:ext cx="1734939" cy="10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5938" y="5071952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 이후 다시 클릭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84940" y="5010397"/>
            <a:ext cx="193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  주문 내역</a:t>
            </a:r>
          </a:p>
        </p:txBody>
      </p:sp>
    </p:spTree>
    <p:extLst>
      <p:ext uri="{BB962C8B-B14F-4D97-AF65-F5344CB8AC3E}">
        <p14:creationId xmlns:p14="http://schemas.microsoft.com/office/powerpoint/2010/main" val="290431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5"/>
          <a:stretch/>
        </p:blipFill>
        <p:spPr>
          <a:xfrm>
            <a:off x="1743575" y="1417358"/>
            <a:ext cx="8564170" cy="15790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808686" y="1417357"/>
            <a:ext cx="2499059" cy="87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22" y="1617703"/>
            <a:ext cx="273558" cy="2735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65829" y="3693337"/>
            <a:ext cx="794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</a:t>
            </a:r>
            <a:r>
              <a:rPr lang="en-US" altLang="ko-KR" dirty="0"/>
              <a:t>2017-02-09</a:t>
            </a:r>
          </a:p>
          <a:p>
            <a:r>
              <a:rPr lang="en-US" altLang="ko-KR" dirty="0"/>
              <a:t>19:00:00</a:t>
            </a:r>
            <a:r>
              <a:rPr lang="ko-KR" altLang="en-US" dirty="0"/>
              <a:t>         예쁜 받침대 </a:t>
            </a:r>
            <a:r>
              <a:rPr lang="en-US" altLang="ko-KR" dirty="0"/>
              <a:t>x2 , </a:t>
            </a:r>
            <a:r>
              <a:rPr lang="ko-KR" altLang="en-US" dirty="0"/>
              <a:t>예쁜 책상 </a:t>
            </a:r>
            <a:r>
              <a:rPr lang="en-US" altLang="ko-KR" dirty="0"/>
              <a:t>X 1       90000</a:t>
            </a:r>
            <a:r>
              <a:rPr lang="ko-KR" altLang="en-US" dirty="0"/>
              <a:t>원   배송 예정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5829" y="3033049"/>
            <a:ext cx="768915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   날짜           상품  정보                                   가격       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65829" y="3402381"/>
            <a:ext cx="7689151" cy="1343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5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50159"/>
              </p:ext>
            </p:extLst>
          </p:nvPr>
        </p:nvGraphicFramePr>
        <p:xfrm>
          <a:off x="2032000" y="2154569"/>
          <a:ext cx="8128000" cy="3572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63018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51606487"/>
                    </a:ext>
                  </a:extLst>
                </a:gridCol>
              </a:tblGrid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내용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81071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INPUT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사용자가 장 바구니를 버튼을 눌러서 구매할 제품을 확인한 후 결제하기 버튼을 누른다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13384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Process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결제 과정을 거친다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87622"/>
                  </a:ext>
                </a:extLst>
              </a:tr>
              <a:tr h="87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/>
                        <a:t>OUTPUT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사용자의 결제 정보와 제품의 배송 정보가 입력된다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이후 사용자는 주문 내역 탭을 눌러 확인할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2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13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10061" y="277675"/>
            <a:ext cx="9144000" cy="8089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600" b="1" dirty="0">
                <a:latin typeface="+mn-ea"/>
                <a:ea typeface="+mn-ea"/>
              </a:rPr>
              <a:t>4) </a:t>
            </a:r>
            <a:r>
              <a:rPr lang="ko-KR" altLang="en-US" sz="4600" b="1" dirty="0">
                <a:latin typeface="+mn-ea"/>
                <a:ea typeface="+mn-ea"/>
              </a:rPr>
              <a:t>현장 자료 조사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63" y="1086641"/>
            <a:ext cx="4580046" cy="2576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2" y="1086641"/>
            <a:ext cx="4580046" cy="25762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63" y="3969766"/>
            <a:ext cx="4580046" cy="25762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2" y="3969766"/>
            <a:ext cx="4580046" cy="25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80" y="686589"/>
            <a:ext cx="4580153" cy="257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6" y="3683486"/>
            <a:ext cx="4580153" cy="2576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80" y="3683486"/>
            <a:ext cx="4580153" cy="25763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6" y="686589"/>
            <a:ext cx="4580153" cy="25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0">
            <a:hlinkClick r:id="rId2" action="ppaction://hlinkfile"/>
          </p:cNvPr>
          <p:cNvSpPr txBox="1">
            <a:spLocks/>
          </p:cNvSpPr>
          <p:nvPr/>
        </p:nvSpPr>
        <p:spPr>
          <a:xfrm>
            <a:off x="6502371" y="4618623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1B162C"/>
                </a:solidFill>
              </a:rPr>
              <a:t>보러 가기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31516" y="3258775"/>
            <a:ext cx="7589922" cy="527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아이디어 기능설명서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r>
              <a:rPr lang="ko-KR" altLang="en-US" dirty="0"/>
              <a:t> 참조</a:t>
            </a: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658363" y="2191509"/>
            <a:ext cx="5733691" cy="106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n w="6350">
                  <a:noFill/>
                </a:ln>
                <a:latin typeface="+mn-lt"/>
              </a:rPr>
              <a:t>1) </a:t>
            </a:r>
            <a:r>
              <a:rPr lang="ko-KR" altLang="en-US" sz="4000" dirty="0">
                <a:ln w="6350">
                  <a:noFill/>
                </a:ln>
                <a:latin typeface="+mn-lt"/>
              </a:rPr>
              <a:t>기능 설명서 작성</a:t>
            </a:r>
            <a:br>
              <a:rPr lang="en-US" altLang="ko-KR" sz="2400" dirty="0">
                <a:ln w="6350">
                  <a:noFill/>
                </a:ln>
                <a:latin typeface="+mn-lt"/>
              </a:rPr>
            </a:b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497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0">
            <a:hlinkClick r:id="rId2" action="ppaction://hlinkpres?slideindex=1&amp;slidetitle="/>
          </p:cNvPr>
          <p:cNvSpPr txBox="1">
            <a:spLocks/>
          </p:cNvSpPr>
          <p:nvPr/>
        </p:nvSpPr>
        <p:spPr>
          <a:xfrm>
            <a:off x="5151159" y="3258775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1B162C"/>
                </a:solidFill>
              </a:rPr>
              <a:t>보러 가기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4390910" y="2191509"/>
            <a:ext cx="5733691" cy="106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n w="6350">
                  <a:noFill/>
                </a:ln>
                <a:latin typeface="+mn-lt"/>
              </a:rPr>
              <a:t>2) </a:t>
            </a:r>
            <a:r>
              <a:rPr lang="ko-KR" altLang="en-US" sz="4000" dirty="0">
                <a:ln w="6350">
                  <a:noFill/>
                </a:ln>
                <a:latin typeface="+mn-lt"/>
              </a:rPr>
              <a:t>서비스 흐름도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01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828271"/>
          </a:xfrm>
        </p:spPr>
        <p:txBody>
          <a:bodyPr>
            <a:normAutofit/>
          </a:bodyPr>
          <a:lstStyle/>
          <a:p>
            <a:r>
              <a:rPr lang="en-US" altLang="ko-KR" sz="8000" b="1" dirty="0">
                <a:latin typeface="+mn-ea"/>
                <a:ea typeface="+mn-ea"/>
              </a:rPr>
              <a:t>3) </a:t>
            </a:r>
            <a:r>
              <a:rPr lang="ko-KR" altLang="en-US" sz="8000" b="1" dirty="0">
                <a:latin typeface="+mn-ea"/>
                <a:ea typeface="+mn-ea"/>
              </a:rPr>
              <a:t>스토리보드</a:t>
            </a:r>
            <a:br>
              <a:rPr lang="en-US" altLang="ko-KR" sz="4600" b="1" dirty="0">
                <a:latin typeface="+mn-ea"/>
                <a:ea typeface="+mn-ea"/>
              </a:rPr>
            </a:br>
            <a:br>
              <a:rPr lang="en-US" altLang="ko-KR" sz="4600" b="1" dirty="0">
                <a:latin typeface="+mn-ea"/>
                <a:ea typeface="+mn-ea"/>
              </a:rPr>
            </a:b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01.</a:t>
            </a:r>
            <a:r>
              <a:rPr lang="ko-KR" altLang="en-US" sz="4600" b="1" dirty="0">
                <a:latin typeface="+mn-ea"/>
                <a:ea typeface="+mn-ea"/>
              </a:rPr>
              <a:t> 견적 신청서 작성 기능</a:t>
            </a: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02. </a:t>
            </a:r>
            <a:r>
              <a:rPr lang="ko-KR" altLang="en-US" sz="4600" b="1" dirty="0">
                <a:latin typeface="+mn-ea"/>
                <a:ea typeface="+mn-ea"/>
              </a:rPr>
              <a:t>실시간 도면 상담 기능</a:t>
            </a:r>
            <a:br>
              <a:rPr lang="en-US" altLang="ko-KR" sz="4600" b="1" dirty="0">
                <a:latin typeface="+mn-ea"/>
                <a:ea typeface="+mn-ea"/>
              </a:rPr>
            </a:br>
            <a:r>
              <a:rPr lang="en-US" altLang="ko-KR" sz="4600" b="1" dirty="0">
                <a:latin typeface="+mn-ea"/>
                <a:ea typeface="+mn-ea"/>
              </a:rPr>
              <a:t>03. </a:t>
            </a:r>
            <a:r>
              <a:rPr lang="ko-KR" altLang="en-US" sz="4600" b="1" dirty="0">
                <a:latin typeface="+mn-ea"/>
                <a:ea typeface="+mn-ea"/>
              </a:rPr>
              <a:t>원자재 구매 기능</a:t>
            </a:r>
          </a:p>
        </p:txBody>
      </p:sp>
    </p:spTree>
    <p:extLst>
      <p:ext uri="{BB962C8B-B14F-4D97-AF65-F5344CB8AC3E}">
        <p14:creationId xmlns:p14="http://schemas.microsoft.com/office/powerpoint/2010/main" val="356419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529882" y="196948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00. </a:t>
            </a:r>
            <a:r>
              <a:rPr lang="ko-KR" altLang="en-US" sz="4600" b="1" dirty="0">
                <a:latin typeface="+mn-ea"/>
                <a:ea typeface="+mn-ea"/>
              </a:rPr>
              <a:t>메인 화면 </a:t>
            </a:r>
            <a:r>
              <a:rPr lang="en-US" altLang="ko-KR" sz="4600" b="1" dirty="0">
                <a:latin typeface="+mn-ea"/>
                <a:ea typeface="+mn-ea"/>
              </a:rPr>
              <a:t>– </a:t>
            </a:r>
            <a:r>
              <a:rPr lang="ko-KR" altLang="en-US" sz="4600" b="1" dirty="0">
                <a:latin typeface="+mn-ea"/>
                <a:ea typeface="+mn-ea"/>
              </a:rPr>
              <a:t>웹 </a:t>
            </a:r>
            <a:r>
              <a:rPr lang="en-US" altLang="ko-KR" sz="4600" b="1" dirty="0">
                <a:latin typeface="+mn-ea"/>
                <a:ea typeface="+mn-ea"/>
              </a:rPr>
              <a:t>&amp; </a:t>
            </a:r>
            <a:r>
              <a:rPr lang="ko-KR" altLang="en-US" sz="4600" b="1" dirty="0">
                <a:latin typeface="+mn-ea"/>
                <a:ea typeface="+mn-ea"/>
              </a:rPr>
              <a:t>모바일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1" y="1362301"/>
            <a:ext cx="7494879" cy="5018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7588250" y="1362301"/>
            <a:ext cx="2255190" cy="780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39" y="1562646"/>
            <a:ext cx="243835" cy="2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529882" y="196948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00. </a:t>
            </a:r>
            <a:r>
              <a:rPr lang="ko-KR" altLang="en-US" sz="4600" b="1" dirty="0">
                <a:latin typeface="+mn-ea"/>
                <a:ea typeface="+mn-ea"/>
              </a:rPr>
              <a:t>메인 화면 </a:t>
            </a:r>
            <a:r>
              <a:rPr lang="en-US" altLang="ko-KR" sz="4600" b="1" dirty="0">
                <a:latin typeface="+mn-ea"/>
                <a:ea typeface="+mn-ea"/>
              </a:rPr>
              <a:t>– </a:t>
            </a:r>
            <a:r>
              <a:rPr lang="ko-KR" altLang="en-US" sz="4600" b="1" dirty="0">
                <a:latin typeface="+mn-ea"/>
                <a:ea typeface="+mn-ea"/>
              </a:rPr>
              <a:t>웹 </a:t>
            </a:r>
            <a:r>
              <a:rPr lang="en-US" altLang="ko-KR" sz="4600" b="1" dirty="0">
                <a:latin typeface="+mn-ea"/>
                <a:ea typeface="+mn-ea"/>
              </a:rPr>
              <a:t>&amp; </a:t>
            </a:r>
            <a:r>
              <a:rPr lang="ko-KR" altLang="en-US" sz="4600" b="1" dirty="0">
                <a:latin typeface="+mn-ea"/>
                <a:ea typeface="+mn-ea"/>
              </a:rPr>
              <a:t>모바일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5576" y="2164131"/>
            <a:ext cx="5480849" cy="34315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6629400" y="1190851"/>
            <a:ext cx="1182374" cy="42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68" y="1318259"/>
            <a:ext cx="127840" cy="1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-769033" y="154745"/>
            <a:ext cx="9144000" cy="808966"/>
          </a:xfrm>
        </p:spPr>
        <p:txBody>
          <a:bodyPr>
            <a:normAutofit/>
          </a:bodyPr>
          <a:lstStyle/>
          <a:p>
            <a:r>
              <a:rPr lang="en-US" altLang="ko-KR" sz="4600" b="1" dirty="0">
                <a:latin typeface="+mn-ea"/>
                <a:ea typeface="+mn-ea"/>
              </a:rPr>
              <a:t>01. </a:t>
            </a:r>
            <a:r>
              <a:rPr lang="ko-KR" altLang="en-US" sz="4600" b="1" dirty="0">
                <a:latin typeface="+mn-ea"/>
                <a:ea typeface="+mn-ea"/>
              </a:rPr>
              <a:t>견적 신청서 작성 기능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37" y="1083212"/>
            <a:ext cx="6143970" cy="5641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6372225" y="1083212"/>
            <a:ext cx="1556690" cy="59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48" y="1285056"/>
            <a:ext cx="189499" cy="18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53" y="322490"/>
            <a:ext cx="5081377" cy="6232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73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500</Words>
  <Application>Microsoft Office PowerPoint</Application>
  <PresentationFormat>와이드스크린</PresentationFormat>
  <Paragraphs>95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휴먼모음T</vt:lpstr>
      <vt:lpstr>Arial</vt:lpstr>
      <vt:lpstr>Office 테마</vt:lpstr>
      <vt:lpstr>아이디어 기획서 부가 설명 PPT</vt:lpstr>
      <vt:lpstr>PowerPoint 프레젠테이션</vt:lpstr>
      <vt:lpstr>PowerPoint 프레젠테이션</vt:lpstr>
      <vt:lpstr>PowerPoint 프레젠테이션</vt:lpstr>
      <vt:lpstr>3) 스토리보드   01. 견적 신청서 작성 기능 02. 실시간 도면 상담 기능 03. 원자재 구매 기능</vt:lpstr>
      <vt:lpstr>00. 메인 화면 – 웹 &amp; 모바일</vt:lpstr>
      <vt:lpstr>00. 메인 화면 – 웹 &amp; 모바일</vt:lpstr>
      <vt:lpstr>01. 견적 신청서 작성 기능</vt:lpstr>
      <vt:lpstr>PowerPoint 프레젠테이션</vt:lpstr>
      <vt:lpstr>01. 견적 신청서 작성 기능</vt:lpstr>
      <vt:lpstr>01. 견적 신청서 작성 기능</vt:lpstr>
      <vt:lpstr>01. 견적 신청서 작성 기능</vt:lpstr>
      <vt:lpstr>01. 견적 신청서 작성 기능</vt:lpstr>
      <vt:lpstr>02. 실시간 도면 상담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원자재 구매 기능</vt:lpstr>
      <vt:lpstr>03. 원자재 구매 기능</vt:lpstr>
      <vt:lpstr>03. 원자재 구매 기능</vt:lpstr>
      <vt:lpstr>03. 원자재 구매 기능</vt:lpstr>
      <vt:lpstr>03. 원자재 구매 기능</vt:lpstr>
      <vt:lpstr>03. 원자재 구매 기능</vt:lpstr>
      <vt:lpstr>03. 원자재 구매 기능</vt:lpstr>
      <vt:lpstr>03. 원자재 구매 기능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SNS 인테리어 스토리보드 디자인</dc:title>
  <dc:creator>구본일</dc:creator>
  <cp:lastModifiedBy>구본일</cp:lastModifiedBy>
  <cp:revision>24</cp:revision>
  <dcterms:created xsi:type="dcterms:W3CDTF">2017-02-08T09:05:57Z</dcterms:created>
  <dcterms:modified xsi:type="dcterms:W3CDTF">2017-02-14T07:53:31Z</dcterms:modified>
</cp:coreProperties>
</file>